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236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7EE07-79F8-460C-B625-FE8A6468022D}" type="datetimeFigureOut">
              <a:rPr lang="fr-FR" smtClean="0"/>
              <a:pPr/>
              <a:t>30/11/2011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336CD-C66A-42DD-A16A-A2289F727E8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857689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7EE07-79F8-460C-B625-FE8A6468022D}" type="datetimeFigureOut">
              <a:rPr lang="fr-FR" smtClean="0"/>
              <a:pPr/>
              <a:t>30/11/2011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336CD-C66A-42DD-A16A-A2289F727E8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719682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7EE07-79F8-460C-B625-FE8A6468022D}" type="datetimeFigureOut">
              <a:rPr lang="fr-FR" smtClean="0"/>
              <a:pPr/>
              <a:t>30/11/2011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336CD-C66A-42DD-A16A-A2289F727E8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99209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7EE07-79F8-460C-B625-FE8A6468022D}" type="datetimeFigureOut">
              <a:rPr lang="fr-FR" smtClean="0"/>
              <a:pPr/>
              <a:t>30/11/2011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336CD-C66A-42DD-A16A-A2289F727E8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101774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7EE07-79F8-460C-B625-FE8A6468022D}" type="datetimeFigureOut">
              <a:rPr lang="fr-FR" smtClean="0"/>
              <a:pPr/>
              <a:t>30/11/2011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336CD-C66A-42DD-A16A-A2289F727E8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212342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7EE07-79F8-460C-B625-FE8A6468022D}" type="datetimeFigureOut">
              <a:rPr lang="fr-FR" smtClean="0"/>
              <a:pPr/>
              <a:t>30/11/2011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336CD-C66A-42DD-A16A-A2289F727E8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733684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7EE07-79F8-460C-B625-FE8A6468022D}" type="datetimeFigureOut">
              <a:rPr lang="fr-FR" smtClean="0"/>
              <a:pPr/>
              <a:t>30/11/2011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336CD-C66A-42DD-A16A-A2289F727E8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404197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7EE07-79F8-460C-B625-FE8A6468022D}" type="datetimeFigureOut">
              <a:rPr lang="fr-FR" smtClean="0"/>
              <a:pPr/>
              <a:t>30/11/2011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336CD-C66A-42DD-A16A-A2289F727E8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834268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7EE07-79F8-460C-B625-FE8A6468022D}" type="datetimeFigureOut">
              <a:rPr lang="fr-FR" smtClean="0"/>
              <a:pPr/>
              <a:t>30/11/2011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336CD-C66A-42DD-A16A-A2289F727E8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604846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7EE07-79F8-460C-B625-FE8A6468022D}" type="datetimeFigureOut">
              <a:rPr lang="fr-FR" smtClean="0"/>
              <a:pPr/>
              <a:t>30/11/2011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336CD-C66A-42DD-A16A-A2289F727E8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460724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7EE07-79F8-460C-B625-FE8A6468022D}" type="datetimeFigureOut">
              <a:rPr lang="fr-FR" smtClean="0"/>
              <a:pPr/>
              <a:t>30/11/2011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336CD-C66A-42DD-A16A-A2289F727E8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459712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37EE07-79F8-460C-B625-FE8A6468022D}" type="datetimeFigureOut">
              <a:rPr lang="fr-FR" smtClean="0"/>
              <a:pPr/>
              <a:t>30/11/2011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C336CD-C66A-42DD-A16A-A2289F727E8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837972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24744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fr-FR" dirty="0" smtClean="0"/>
              <a:t>Fiche d’identité fin 2011</a:t>
            </a:r>
            <a:br>
              <a:rPr lang="fr-FR" dirty="0" smtClean="0"/>
            </a:br>
            <a:r>
              <a:rPr lang="fr-FR" sz="2200" dirty="0" smtClean="0"/>
              <a:t>+ de 200 parcours</a:t>
            </a:r>
            <a:endParaRPr lang="fr-FR" sz="2200" dirty="0"/>
          </a:p>
        </p:txBody>
      </p:sp>
      <p:pic>
        <p:nvPicPr>
          <p:cNvPr id="6" name="Espace réservé du contenu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39952" y="5815500"/>
            <a:ext cx="1045621" cy="1042500"/>
          </a:xfrm>
        </p:spPr>
      </p:pic>
      <p:pic>
        <p:nvPicPr>
          <p:cNvPr id="7" name="Imag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2042641"/>
            <a:ext cx="3244850" cy="33305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22235" y="1916832"/>
            <a:ext cx="12192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ZoneTexte 2"/>
          <p:cNvSpPr txBox="1"/>
          <p:nvPr/>
        </p:nvSpPr>
        <p:spPr>
          <a:xfrm>
            <a:off x="251520" y="1340768"/>
            <a:ext cx="31683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Golfs Adhérents : 86 Golfs en France</a:t>
            </a:r>
            <a:endParaRPr lang="fr-FR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52746" y="5733256"/>
            <a:ext cx="1642398" cy="6904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96137" y="2924944"/>
            <a:ext cx="864096" cy="12658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ZoneTexte 9"/>
          <p:cNvSpPr txBox="1"/>
          <p:nvPr/>
        </p:nvSpPr>
        <p:spPr>
          <a:xfrm>
            <a:off x="4742854" y="1340768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Golfs Récepteurs France : 10</a:t>
            </a:r>
            <a:endParaRPr lang="fr-FR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90581" y="4365104"/>
            <a:ext cx="1272897" cy="9552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53204" y="5445224"/>
            <a:ext cx="957262" cy="11945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ZoneTexte 12"/>
          <p:cNvSpPr txBox="1"/>
          <p:nvPr/>
        </p:nvSpPr>
        <p:spPr>
          <a:xfrm>
            <a:off x="7092279" y="2189366"/>
            <a:ext cx="20485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Réciprocité : 69</a:t>
            </a:r>
            <a:endParaRPr lang="fr-FR" dirty="0"/>
          </a:p>
        </p:txBody>
      </p:sp>
      <p:sp>
        <p:nvSpPr>
          <p:cNvPr id="14" name="ZoneTexte 13"/>
          <p:cNvSpPr txBox="1"/>
          <p:nvPr/>
        </p:nvSpPr>
        <p:spPr>
          <a:xfrm>
            <a:off x="7117236" y="3373224"/>
            <a:ext cx="20485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Réciprocité : 27</a:t>
            </a:r>
            <a:endParaRPr lang="fr-FR" dirty="0"/>
          </a:p>
        </p:txBody>
      </p:sp>
      <p:sp>
        <p:nvSpPr>
          <p:cNvPr id="15" name="ZoneTexte 14"/>
          <p:cNvSpPr txBox="1"/>
          <p:nvPr/>
        </p:nvSpPr>
        <p:spPr>
          <a:xfrm>
            <a:off x="7095407" y="4658039"/>
            <a:ext cx="20485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Réciprocité : 9</a:t>
            </a:r>
            <a:endParaRPr lang="fr-FR" dirty="0"/>
          </a:p>
        </p:txBody>
      </p:sp>
      <p:sp>
        <p:nvSpPr>
          <p:cNvPr id="16" name="ZoneTexte 15"/>
          <p:cNvSpPr txBox="1"/>
          <p:nvPr/>
        </p:nvSpPr>
        <p:spPr>
          <a:xfrm>
            <a:off x="7095406" y="5857854"/>
            <a:ext cx="20485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Réciprocité : 3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2915816" y="5857854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Tunisie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70922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29</Words>
  <Application>Microsoft Office PowerPoint</Application>
  <PresentationFormat>Affichage à l'écran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Fiche d’identité fin 2011 + de 200 parcours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Fiche d’identité fin 2011 + de 200 parcours</dc:title>
  <dc:creator>ARMITAGE Paul 2</dc:creator>
  <cp:lastModifiedBy>r1@foxoo.com</cp:lastModifiedBy>
  <cp:revision>1</cp:revision>
  <dcterms:created xsi:type="dcterms:W3CDTF">2011-11-26T15:21:25Z</dcterms:created>
  <dcterms:modified xsi:type="dcterms:W3CDTF">2011-11-30T14:15:06Z</dcterms:modified>
</cp:coreProperties>
</file>